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4C50-78B5-41EC-89E6-BD24338EB962}" type="datetimeFigureOut">
              <a:rPr lang="tr-TR" smtClean="0"/>
              <a:t>19.04.2016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C6C-ED42-4621-817E-3150EBBE4C85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4C50-78B5-41EC-89E6-BD24338EB962}" type="datetimeFigureOut">
              <a:rPr lang="tr-TR" smtClean="0"/>
              <a:t>19.04.2016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C6C-ED42-4621-817E-3150EBBE4C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4C50-78B5-41EC-89E6-BD24338EB962}" type="datetimeFigureOut">
              <a:rPr lang="tr-TR" smtClean="0"/>
              <a:t>19.04.2016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C6C-ED42-4621-817E-3150EBBE4C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4C50-78B5-41EC-89E6-BD24338EB962}" type="datetimeFigureOut">
              <a:rPr lang="tr-TR" smtClean="0"/>
              <a:t>19.04.2016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C6C-ED42-4621-817E-3150EBBE4C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4C50-78B5-41EC-89E6-BD24338EB962}" type="datetimeFigureOut">
              <a:rPr lang="tr-TR" smtClean="0"/>
              <a:t>19.04.2016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C6C-ED42-4621-817E-3150EBBE4C85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4C50-78B5-41EC-89E6-BD24338EB962}" type="datetimeFigureOut">
              <a:rPr lang="tr-TR" smtClean="0"/>
              <a:t>19.04.2016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C6C-ED42-4621-817E-3150EBBE4C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4C50-78B5-41EC-89E6-BD24338EB962}" type="datetimeFigureOut">
              <a:rPr lang="tr-TR" smtClean="0"/>
              <a:t>19.04.2016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C6C-ED42-4621-817E-3150EBBE4C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4C50-78B5-41EC-89E6-BD24338EB962}" type="datetimeFigureOut">
              <a:rPr lang="tr-TR" smtClean="0"/>
              <a:t>19.04.2016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C6C-ED42-4621-817E-3150EBBE4C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4C50-78B5-41EC-89E6-BD24338EB962}" type="datetimeFigureOut">
              <a:rPr lang="tr-TR" smtClean="0"/>
              <a:t>19.04.2016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C6C-ED42-4621-817E-3150EBBE4C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4C50-78B5-41EC-89E6-BD24338EB962}" type="datetimeFigureOut">
              <a:rPr lang="tr-TR" smtClean="0"/>
              <a:t>19.04.2016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C6C-ED42-4621-817E-3150EBBE4C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4C50-78B5-41EC-89E6-BD24338EB962}" type="datetimeFigureOut">
              <a:rPr lang="tr-TR" smtClean="0"/>
              <a:t>19.04.2016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454C6C-ED42-4621-817E-3150EBBE4C85}" type="slidenum">
              <a:rPr lang="tr-TR" smtClean="0"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3A4C50-78B5-41EC-89E6-BD24338EB962}" type="datetimeFigureOut">
              <a:rPr lang="tr-TR" smtClean="0"/>
              <a:t>19.04.2016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454C6C-ED42-4621-817E-3150EBBE4C85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3528" y="2437739"/>
            <a:ext cx="84969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 ADI: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kler Okuyor, Ben Dinliyorum; Kitaplarla B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yorum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PROJENİN KONUSU: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phaneler Haftası m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nasebetiyle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Bizimkent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İlkokulu, Kavaklı Anaokulu, Mehmet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Gesoğlu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İlkokulu anasınıflarında kitap okuma etkinliği d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zenleme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PROJENİN AMACI: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Toplumda Türkçeyi doğru, güzel, etkili kullanma bilincini geliştirmek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Okuma bilinci ve kültürü oluşturmak; okul öncesi 3-6 yaş döneminin buna temel oluşturması nedeniyle belirlenen okulların ana sınıflarında okuma etkinliği gerçekleştirmek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Ana sınıfı öğrencileri ile lise öğrencileri arasında etkileşim sağlamak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hmet\Desktop\anasınıfı proje\DSC_9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47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hmet\Desktop\anasınıfı proje\DSC_9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84" y="0"/>
            <a:ext cx="9213826" cy="6597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hmet\Desktop\anasınıfı proje\DSC_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hmet\Desktop\anasınıfı proje\DSC_9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510" y="260648"/>
            <a:ext cx="9341510" cy="659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hmet\Desktop\anasınıfı proje\DSC_9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47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hmet\Desktop\anasınıfı proje\DSC_9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47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1848932"/>
            <a:ext cx="806489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PROJE ORTAKLARI: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Vali Muammer G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ler Sosyal Bilimler Lisesi M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rl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ğ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Vali Muammer G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ler Sosyal Bilimler Lisesi Hazırlık ve 9. Sınıf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ğrencileri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Bizimkent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İlkokulu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Mehmet </a:t>
            </a:r>
            <a:r>
              <a:rPr kumimoji="0" lang="tr-T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Gesoğlu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İlkokulu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Kavaklı Anaokulu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Beylikd</a:t>
            </a:r>
            <a:r>
              <a:rPr kumimoji="0" lang="tr-T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tr-T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İl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Milli Eğitim M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rl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ğ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PROJENİN GER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EKLEŞTİRİLECEĞİ ZAMAN: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 Mart 2016 Pazartesi saat: 10.00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(K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phaneler Haftasının Mart ayının son haftası pazartesi g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başlaması nedeniyle)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658764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PROJEDE G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REV ALACAK SORUMLU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ĞRENCİLER: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Nihan Nur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ELİK 	Haz- B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Ay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BALCI		Haz- B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İrem MERİ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Haz- C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Z. Irmak AGG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	Haz- C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Ecem Cansu AKY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9 / A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Ece Nur AVCI	  9 / A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BOZDEMİR	  9 / A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Beril G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	  9 / A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İrem Bİ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	  	  9 / A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Şevval BOZDOĞAN  9 / B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NSAL	  9 / B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Yaren AKBAŞ	  9 / B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Berna UYGUN	  9 / B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Elif DAĞBAĞ	  9 / D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U. Zeynep AKY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	  9 / D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Serra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		  9 / D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1085879"/>
            <a:ext cx="849694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PROJEDEN SORUMLU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ĞRETMENLER: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F. </a:t>
            </a:r>
            <a:r>
              <a:rPr kumimoji="0" lang="tr-T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Cahide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DUMAN ( T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rk Dili ve Edebiyatı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ğretmeni)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Aylin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CANSABUNCU ( T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rk Dili ve Edebiyatı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ğretmeni)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zlem AKATLI ( T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rk Dili ve Edebiyatı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ğretmeni)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VALİ MUAMMER G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LER SOSYAL BİLİMLER LİSESİ M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RL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NE,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Mart ayının son haftasının K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phaneler Haftası olarak kutlanması nedeniyle okuma alışkanlığı ve okuma k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lt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temellerinin okul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ncesi 3-6 yaş d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neminde atıldığı ger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eğini g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nde bulundurarak aşağıda isimleri yazılı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ğrencilerle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Bizimkent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İlkokulu, Mehmet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Gesoğlu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İlkokulu ana sınıfları ile Kavaklı Anaokulu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nda 28 Mart 2016 Pazartesi g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kitap okuma etkinliği d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zenleyerek toplum hizmeti ger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ekleştirmek istiyoruz.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Projenin uygulanması i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gerekli iznin verilmesi konusunda gereğinin yapılmasını arz ederiz.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83093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Projede Yer Alan </a:t>
            </a:r>
            <a:r>
              <a:rPr kumimoji="0" lang="tr-T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ğrenciler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Nihan Nur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ELİK 	Haz- B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Ay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BALCI		Haz- B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İrem MERİ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Haz- C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Z. Irmak AGG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	Haz- C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Ecem Cansu AKY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9 / A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Ece Nur AVCI	9 / A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BOZDEMİR	9 / A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Beril G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	  	9 / A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İrem Bİ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	  	 9 / A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Şevval BOZDOĞAN  9 / B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NSAL	  9 / B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Yaren AKBAŞ	  9 / B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Berna UYGUN	  9 / B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Elif DAĞBAĞ	  9 / D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U. Zeynep AKY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	  9 / D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Serra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		  9 / D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F.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Cahide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Duman		Aylin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CANSABUNCU	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zlem AKATLI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T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rk Dili ve Ed.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ğr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T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rk Dili ve Ed.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ğr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</a:t>
            </a:r>
            <a:r>
              <a:rPr lang="tr-T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rk Dili ve Ed.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ğr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hmet\Desktop\anasınıfı proje\DSC_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1488" y="2392363"/>
            <a:ext cx="3121025" cy="2073275"/>
          </a:xfrm>
          <a:prstGeom prst="rect">
            <a:avLst/>
          </a:prstGeom>
          <a:noFill/>
        </p:spPr>
      </p:pic>
      <p:pic>
        <p:nvPicPr>
          <p:cNvPr id="2051" name="Picture 3" descr="C:\Users\ahmet\Desktop\anasınıfı proje\DSC_9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1488" y="2392363"/>
            <a:ext cx="3121025" cy="2073275"/>
          </a:xfrm>
          <a:prstGeom prst="rect">
            <a:avLst/>
          </a:prstGeom>
          <a:noFill/>
        </p:spPr>
      </p:pic>
      <p:pic>
        <p:nvPicPr>
          <p:cNvPr id="2052" name="Picture 4" descr="C:\Users\ahmet\Desktop\anasınıfı proje\DSC_99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1488" y="2392363"/>
            <a:ext cx="3121025" cy="2073275"/>
          </a:xfrm>
          <a:prstGeom prst="rect">
            <a:avLst/>
          </a:prstGeom>
          <a:noFill/>
        </p:spPr>
      </p:pic>
      <p:pic>
        <p:nvPicPr>
          <p:cNvPr id="2053" name="Picture 5" descr="C:\Users\ahmet\Desktop\anasınıfı proje\DSC_99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1488" y="2392363"/>
            <a:ext cx="3121025" cy="2073275"/>
          </a:xfrm>
          <a:prstGeom prst="rect">
            <a:avLst/>
          </a:prstGeom>
          <a:noFill/>
        </p:spPr>
      </p:pic>
      <p:pic>
        <p:nvPicPr>
          <p:cNvPr id="2054" name="Picture 6" descr="C:\Users\ahmet\Desktop\anasınıfı proje\IMG_19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055" name="Picture 7" descr="C:\Users\ahmet\Desktop\anasınıfı proje\DSC_99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11488" y="2392363"/>
            <a:ext cx="3121025" cy="2073275"/>
          </a:xfrm>
          <a:prstGeom prst="rect">
            <a:avLst/>
          </a:prstGeom>
          <a:noFill/>
        </p:spPr>
      </p:pic>
      <p:pic>
        <p:nvPicPr>
          <p:cNvPr id="2056" name="Picture 8" descr="C:\Users\ahmet\Desktop\anasınıfı proje\DSC_99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11488" y="2392363"/>
            <a:ext cx="3121025" cy="2073275"/>
          </a:xfrm>
          <a:prstGeom prst="rect">
            <a:avLst/>
          </a:prstGeom>
          <a:noFill/>
        </p:spPr>
      </p:pic>
      <p:pic>
        <p:nvPicPr>
          <p:cNvPr id="2057" name="Picture 9" descr="C:\Users\ahmet\Desktop\anasınıfı proje\DSC_997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11488" y="2392363"/>
            <a:ext cx="3121025" cy="2073275"/>
          </a:xfrm>
          <a:prstGeom prst="rect">
            <a:avLst/>
          </a:prstGeom>
          <a:noFill/>
        </p:spPr>
      </p:pic>
      <p:pic>
        <p:nvPicPr>
          <p:cNvPr id="2058" name="Picture 10" descr="C:\Users\ahmet\Desktop\anasınıfı proje\DSC_997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11488" y="2392363"/>
            <a:ext cx="3121025" cy="2073275"/>
          </a:xfrm>
          <a:prstGeom prst="rect">
            <a:avLst/>
          </a:prstGeom>
          <a:noFill/>
        </p:spPr>
      </p:pic>
      <p:pic>
        <p:nvPicPr>
          <p:cNvPr id="2059" name="Picture 11" descr="C:\Users\ahmet\Desktop\anasınıfı proje\DSC_998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11488" y="2392363"/>
            <a:ext cx="3121025" cy="207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 descr="C:\Users\ahmet\Desktop\anasınıfı proje\DSC_9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9906" cy="6669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hmet\Desktop\anasınıfı proje\DSC_9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41" y="188640"/>
            <a:ext cx="899703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hmet\Desktop\anasınıfı proje\DSC_9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6" y="404664"/>
            <a:ext cx="9105426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191</Words>
  <Application>Microsoft Office PowerPoint</Application>
  <PresentationFormat>Ekran Gösterisi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ahmet</dc:creator>
  <cp:lastModifiedBy>ahmet</cp:lastModifiedBy>
  <cp:revision>3</cp:revision>
  <dcterms:created xsi:type="dcterms:W3CDTF">2016-04-19T10:44:35Z</dcterms:created>
  <dcterms:modified xsi:type="dcterms:W3CDTF">2016-04-19T11:10:19Z</dcterms:modified>
</cp:coreProperties>
</file>